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57" r:id="rId5"/>
    <p:sldId id="258" r:id="rId6"/>
    <p:sldId id="269" r:id="rId7"/>
    <p:sldId id="261" r:id="rId8"/>
    <p:sldId id="270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07B-F4D9-4D53-8A32-DCA967A572A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182D-261F-4F29-9C57-7BCDA9F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07B-F4D9-4D53-8A32-DCA967A572A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182D-261F-4F29-9C57-7BCDA9F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07B-F4D9-4D53-8A32-DCA967A572A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182D-261F-4F29-9C57-7BCDA9F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1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07B-F4D9-4D53-8A32-DCA967A572A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182D-261F-4F29-9C57-7BCDA9F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0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07B-F4D9-4D53-8A32-DCA967A572A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182D-261F-4F29-9C57-7BCDA9F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1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07B-F4D9-4D53-8A32-DCA967A572A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182D-261F-4F29-9C57-7BCDA9F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0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07B-F4D9-4D53-8A32-DCA967A572A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182D-261F-4F29-9C57-7BCDA9F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9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07B-F4D9-4D53-8A32-DCA967A572A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182D-261F-4F29-9C57-7BCDA9F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9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07B-F4D9-4D53-8A32-DCA967A572A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182D-261F-4F29-9C57-7BCDA9F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07B-F4D9-4D53-8A32-DCA967A572A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182D-261F-4F29-9C57-7BCDA9F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8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807B-F4D9-4D53-8A32-DCA967A572A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182D-261F-4F29-9C57-7BCDA9F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3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A807B-F4D9-4D53-8A32-DCA967A572A3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B182D-261F-4F29-9C57-7BCDA9FB3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4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559" y="2471980"/>
            <a:ext cx="9144000" cy="260371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   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Old </a:t>
            </a:r>
            <a:r>
              <a:rPr lang="en-GB" b="1" dirty="0" smtClean="0">
                <a:solidFill>
                  <a:schemeClr val="bg1"/>
                </a:solidFill>
              </a:rPr>
              <a:t>Owens Cricket Tour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 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sz="8000" b="1" dirty="0" smtClean="0">
                <a:solidFill>
                  <a:schemeClr val="bg1"/>
                </a:solidFill>
              </a:rPr>
              <a:t>St </a:t>
            </a:r>
            <a:r>
              <a:rPr lang="en-GB" sz="8000" b="1" dirty="0" smtClean="0">
                <a:solidFill>
                  <a:schemeClr val="bg1"/>
                </a:solidFill>
              </a:rPr>
              <a:t>Lucia </a:t>
            </a:r>
            <a:br>
              <a:rPr lang="en-GB" sz="8000" b="1" dirty="0" smtClean="0">
                <a:solidFill>
                  <a:schemeClr val="bg1"/>
                </a:solidFill>
              </a:rPr>
            </a:br>
            <a:r>
              <a:rPr lang="en-GB" sz="8000" b="1" dirty="0" smtClean="0">
                <a:solidFill>
                  <a:schemeClr val="bg1"/>
                </a:solidFill>
              </a:rPr>
              <a:t>February 2024</a:t>
            </a:r>
            <a:endParaRPr lang="en-US" sz="80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OLD OWENS CRICKET CL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67" y="363523"/>
            <a:ext cx="1655763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OLD OWENS CRICKET CL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208" y="477178"/>
            <a:ext cx="1655763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3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Day 7 – Friday – 16/02/2017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Catarmaran</a:t>
            </a:r>
            <a:r>
              <a:rPr lang="en-GB" dirty="0" smtClean="0">
                <a:solidFill>
                  <a:schemeClr val="bg1"/>
                </a:solidFill>
              </a:rPr>
              <a:t> Cruise from Rodney Bay down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west coast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Visit </a:t>
            </a:r>
            <a:r>
              <a:rPr lang="en-GB" dirty="0">
                <a:solidFill>
                  <a:schemeClr val="bg1"/>
                </a:solidFill>
              </a:rPr>
              <a:t>to The Pitons (World Heritage Site) 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</a:t>
            </a:r>
            <a:r>
              <a:rPr lang="en-GB" dirty="0" smtClean="0">
                <a:solidFill>
                  <a:schemeClr val="bg1"/>
                </a:solidFill>
              </a:rPr>
              <a:t>own </a:t>
            </a:r>
            <a:r>
              <a:rPr lang="en-GB" dirty="0">
                <a:solidFill>
                  <a:schemeClr val="bg1"/>
                </a:solidFill>
              </a:rPr>
              <a:t>of </a:t>
            </a:r>
            <a:r>
              <a:rPr lang="en-GB" dirty="0" smtClean="0">
                <a:solidFill>
                  <a:schemeClr val="bg1"/>
                </a:solidFill>
              </a:rPr>
              <a:t>Soufriere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- Sulphur Springs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- Soufriere Drive-In Volcano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- Superman Waterfall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Tour Dinner &amp; Awards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24" y="399434"/>
            <a:ext cx="2951453" cy="1964058"/>
          </a:xfrm>
          <a:prstGeom prst="rect">
            <a:avLst/>
          </a:prstGeom>
        </p:spPr>
      </p:pic>
      <p:pic>
        <p:nvPicPr>
          <p:cNvPr id="1026" name="Picture 2" descr="Superman Falls, Castries, St. Lucia | Cruise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8860" y="4632627"/>
            <a:ext cx="2990202" cy="194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Soufriere Drive-In Volcano (St. Lucia) - 2020 All You Need to Know  Before You Go (with Photos) - St. Lucia, Caribbean | Tripadvis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10" y="2506550"/>
            <a:ext cx="2967614" cy="198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6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Day 8 – Saturday – 17/02/2017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Morning leisure before Midday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check out of hotel</a:t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Evening Return Flight to UK from </a:t>
            </a:r>
            <a:r>
              <a:rPr lang="en-GB" dirty="0" err="1" smtClean="0">
                <a:solidFill>
                  <a:schemeClr val="bg1"/>
                </a:solidFill>
              </a:rPr>
              <a:t>Hewanorra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International Airport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Land at Gatwick Airport Sunday morning UK time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Tour Proposal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Saturday 10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– Saturday 17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February 2024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7 nights @ The Bay Gardens Beach Resort, Rodney Bay (4*) – B&amp;B Basis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4 Matches at mixture of grounds including 1 international venue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Cost: £1500-£1600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- Includes all flights/accommodation/transfers/fixtures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- A few excursions/activities will be included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- Evening meals will be at tourists cost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368" y="2743200"/>
            <a:ext cx="9144000" cy="972154"/>
          </a:xfrm>
        </p:spPr>
        <p:txBody>
          <a:bodyPr>
            <a:noAutofit/>
          </a:bodyPr>
          <a:lstStyle/>
          <a:p>
            <a:r>
              <a:rPr lang="en-GB" sz="6600" dirty="0" smtClean="0">
                <a:solidFill>
                  <a:schemeClr val="bg1"/>
                </a:solidFill>
              </a:rPr>
              <a:t>Proposed Itinerary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Day 1 – Saturday – 10/02/2017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Mid morning flight from Gatwick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Arrive at </a:t>
            </a:r>
            <a:r>
              <a:rPr lang="en-GB" dirty="0" err="1" smtClean="0">
                <a:solidFill>
                  <a:schemeClr val="bg1"/>
                </a:solidFill>
              </a:rPr>
              <a:t>Hewanorra</a:t>
            </a:r>
            <a:r>
              <a:rPr lang="en-GB" dirty="0" smtClean="0">
                <a:solidFill>
                  <a:schemeClr val="bg1"/>
                </a:solidFill>
              </a:rPr>
              <a:t> International Airport,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St Lucia mid/late afternoon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- 1 hour 30 minutes drive to Hotel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Check in to Bay Gardens Beach Resort, 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Rodney </a:t>
            </a:r>
            <a:r>
              <a:rPr lang="en-GB" dirty="0">
                <a:solidFill>
                  <a:schemeClr val="bg1"/>
                </a:solidFill>
              </a:rPr>
              <a:t>Bay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Relax/Evening Meal at Hotel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14" y="1285239"/>
            <a:ext cx="3783198" cy="16185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708" y="3196509"/>
            <a:ext cx="2208509" cy="14727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70" y="4900069"/>
            <a:ext cx="3770800" cy="15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Day 2 – Sunday – 11/02/2017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Optional morning training session @ </a:t>
            </a:r>
            <a:r>
              <a:rPr lang="en-GB" dirty="0" err="1" smtClean="0">
                <a:solidFill>
                  <a:schemeClr val="bg1"/>
                </a:solidFill>
              </a:rPr>
              <a:t>Gros</a:t>
            </a:r>
            <a:r>
              <a:rPr lang="en-GB" dirty="0" smtClean="0">
                <a:solidFill>
                  <a:schemeClr val="bg1"/>
                </a:solidFill>
              </a:rPr>
              <a:t> Islet Cricket Club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Hotel Leisure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Pigeon Island National Park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Rodney Bay/Marina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997" y="2642461"/>
            <a:ext cx="2213911" cy="1472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4" y="4464110"/>
            <a:ext cx="2566261" cy="1902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t="1967" r="3826" b="7490"/>
          <a:stretch/>
        </p:blipFill>
        <p:spPr>
          <a:xfrm>
            <a:off x="9275735" y="4471261"/>
            <a:ext cx="2519681" cy="192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Day 3 – Monday – 12/02/2017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Match Day 1 @ </a:t>
            </a:r>
            <a:r>
              <a:rPr lang="en-GB" dirty="0" err="1" smtClean="0">
                <a:solidFill>
                  <a:schemeClr val="bg1"/>
                </a:solidFill>
              </a:rPr>
              <a:t>Gros</a:t>
            </a:r>
            <a:r>
              <a:rPr lang="en-GB" dirty="0" smtClean="0">
                <a:solidFill>
                  <a:schemeClr val="bg1"/>
                </a:solidFill>
              </a:rPr>
              <a:t> Islet Cricket Club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40/50 Over Game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Evening Meal at Restaurant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8" name="Picture 10" descr="Tailor-made cricket tours in St Lucia | Gullivers Sports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71" y="3862683"/>
            <a:ext cx="36576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ive the Island Life: Best Beaches in St Lucia | Oliver's Trave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550" y="1821050"/>
            <a:ext cx="3925058" cy="170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7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Day 4 – Tuesday – 13/02/2017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Match Day 2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40/50 Over Game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Evening Meal at Restaurant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ricket tours to St Lucia | Edwin Do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956" y="3955724"/>
            <a:ext cx="3500626" cy="205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Most Beautiful Beaches in St Lu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217" y="1587462"/>
            <a:ext cx="3665618" cy="217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2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Day 5 – Wednesday – 14/02/2017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Optional Sightseeing/Activities in St Lucia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- Island Adventure Tours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	- Treetop Zip Line Adventure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	- Island Buggy Tours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	- Kayak/Snorkelling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Whale/Dolphin Watching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43" y="581298"/>
            <a:ext cx="2196738" cy="164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272" y="2707181"/>
            <a:ext cx="3252302" cy="1626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339" y="4696864"/>
            <a:ext cx="2404774" cy="180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Day 6 – Thursday – 15/02/2017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Match Day 3 &amp; 4 @ The Darren Sammy Stadium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(subject to International fixture)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2 x T20 Game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Relax &amp; Evening meal at Resort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87" y="4367586"/>
            <a:ext cx="4153356" cy="2107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55" y="1411163"/>
            <a:ext cx="3425201" cy="2568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702" y="4857678"/>
            <a:ext cx="2160818" cy="162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366</TotalTime>
  <Words>170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         Old Owens Cricket Tour    St Lucia  February 2024</vt:lpstr>
      <vt:lpstr>Tour Proposal</vt:lpstr>
      <vt:lpstr>Proposed Itinerary</vt:lpstr>
      <vt:lpstr>Day 1 – Saturday – 10/02/2017</vt:lpstr>
      <vt:lpstr>Day 2 – Sunday – 11/02/2017</vt:lpstr>
      <vt:lpstr>Day 3 – Monday – 12/02/2017</vt:lpstr>
      <vt:lpstr>Day 4 – Tuesday – 13/02/2017</vt:lpstr>
      <vt:lpstr>Day 5 – Wednesday – 14/02/2017</vt:lpstr>
      <vt:lpstr>Day 6 – Thursday – 15/02/2017</vt:lpstr>
      <vt:lpstr>Day 7 – Friday – 16/02/2017</vt:lpstr>
      <vt:lpstr>Day 8 – Saturday – 17/02/2017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Owens Cricket Tour  Caribbean February 2017</dc:title>
  <dc:creator>Robert Sibley</dc:creator>
  <cp:lastModifiedBy>Robert Sibley</cp:lastModifiedBy>
  <cp:revision>47</cp:revision>
  <dcterms:created xsi:type="dcterms:W3CDTF">2015-12-15T13:03:03Z</dcterms:created>
  <dcterms:modified xsi:type="dcterms:W3CDTF">2020-08-25T14:01:18Z</dcterms:modified>
</cp:coreProperties>
</file>